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1E134-003C-FC40-8F90-1E5AF329D730}" type="datetimeFigureOut">
              <a:rPr lang="en-US" smtClean="0"/>
              <a:t>4/1/18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EC99-3724-D94E-8948-F2A13B2D0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3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4/1/18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public.tableau.com/profile/umeash.vg#!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64" y="2781102"/>
            <a:ext cx="4608576" cy="668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792" y="2570603"/>
            <a:ext cx="5806440" cy="1029847"/>
          </a:xfrm>
        </p:spPr>
        <p:txBody>
          <a:bodyPr wrap="square">
            <a:normAutofit fontScale="90000"/>
          </a:bodyPr>
          <a:lstStyle/>
          <a:p>
            <a:r>
              <a:rPr lang="en-US" sz="7200" dirty="0" err="1"/>
              <a:t>GlobalStore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1792" y="4530446"/>
            <a:ext cx="5806440" cy="754025"/>
          </a:xfrm>
        </p:spPr>
        <p:txBody>
          <a:bodyPr>
            <a:normAutofit/>
          </a:bodyPr>
          <a:lstStyle/>
          <a:p>
            <a:r>
              <a:rPr lang="en-US" sz="1800" dirty="0"/>
              <a:t>Hemanth Lakshman Raju</a:t>
            </a:r>
          </a:p>
          <a:p>
            <a:r>
              <a:rPr lang="en-US" sz="1800" dirty="0" err="1"/>
              <a:t>Umeash</a:t>
            </a:r>
            <a:r>
              <a:rPr lang="en-US" sz="1800" dirty="0"/>
              <a:t> V.G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6183" y="5284471"/>
            <a:ext cx="233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Team 5 Tableau Public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63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32"/>
            <a:ext cx="12192000" cy="66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39" y="0"/>
            <a:ext cx="8578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0"/>
            <a:ext cx="12192000" cy="66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17"/>
            <a:ext cx="12192000" cy="663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2"/>
            <a:ext cx="12192000" cy="66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39" y="0"/>
            <a:ext cx="8521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0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32"/>
            <a:ext cx="12192000" cy="66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3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29"/>
            <a:ext cx="12192000" cy="66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59"/>
            <a:ext cx="12192000" cy="66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77" y="0"/>
            <a:ext cx="8596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4029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848</TotalTime>
  <Words>10</Words>
  <Application>Microsoft Macintosh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Corbel</vt:lpstr>
      <vt:lpstr>Arial</vt:lpstr>
      <vt:lpstr>Depth</vt:lpstr>
      <vt:lpstr>GlobalStore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GlobalStore</dc:title>
  <dc:creator>Hemanth Lakshman Raju</dc:creator>
  <cp:lastModifiedBy>Hemanth Lakshman Raju</cp:lastModifiedBy>
  <cp:revision>7</cp:revision>
  <dcterms:created xsi:type="dcterms:W3CDTF">2018-04-02T01:11:22Z</dcterms:created>
  <dcterms:modified xsi:type="dcterms:W3CDTF">2018-04-02T15:19:27Z</dcterms:modified>
</cp:coreProperties>
</file>